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Boost Converter oefening 2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 Overzicht</a:t>
            </a:r>
            <a:endParaRPr sz="3000" b="0" i="0">
              <a:latin typeface="Calibri"/>
            </a:endParaRPr>
          </a:p>
          <a:p>
            <a:r>
              <a:rPr sz="3000" b="0" i="0">
                <a:latin typeface="Calibri"/>
              </a:rPr>
              <a:t> </a:t>
            </a:r>
            <a:endParaRPr sz="3000" b="0" i="0">
              <a:latin typeface="Calibri"/>
            </a:endParaRPr>
          </a:p>
          <a:p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